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1825" r:id="rId2"/>
    <p:sldId id="1826" r:id="rId3"/>
  </p:sldIdLst>
  <p:sldSz cx="7559675" cy="10439400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1E7"/>
    <a:srgbClr val="FF5050"/>
    <a:srgbClr val="FFE4D1"/>
    <a:srgbClr val="FFF8F3"/>
    <a:srgbClr val="99FFCC"/>
    <a:srgbClr val="CCDEEA"/>
    <a:srgbClr val="FDFDD3"/>
    <a:srgbClr val="FFFFFF"/>
    <a:srgbClr val="F3FFF9"/>
    <a:srgbClr val="E5FF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855A2D-9010-474D-BEB4-9C6CE02EE4B0}" v="4" dt="2024-11-21T00:42:40.601"/>
    <p1510:client id="{99329A95-616A-46C9-88A0-957FFFA2E4BD}" v="5" dt="2024-11-21T16:27:17.9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E171933-4619-4E11-9A3F-F7608DF75F80}" styleName="Estilo Médio 1 - Ênfas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24" autoAdjust="0"/>
    <p:restoredTop sz="94660"/>
  </p:normalViewPr>
  <p:slideViewPr>
    <p:cSldViewPr snapToGrid="0">
      <p:cViewPr varScale="1">
        <p:scale>
          <a:sx n="45" d="100"/>
          <a:sy n="45" d="100"/>
        </p:scale>
        <p:origin x="15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átia Santos" userId="d669bf967330069b" providerId="LiveId" clId="{99329A95-616A-46C9-88A0-957FFFA2E4BD}"/>
    <pc:docChg chg="modSld">
      <pc:chgData name="Kátia Santos" userId="d669bf967330069b" providerId="LiveId" clId="{99329A95-616A-46C9-88A0-957FFFA2E4BD}" dt="2024-11-21T16:26:40.229" v="77" actId="20577"/>
      <pc:docMkLst>
        <pc:docMk/>
      </pc:docMkLst>
      <pc:sldChg chg="modSp mod setBg">
        <pc:chgData name="Kátia Santos" userId="d669bf967330069b" providerId="LiveId" clId="{99329A95-616A-46C9-88A0-957FFFA2E4BD}" dt="2024-11-21T16:26:40.229" v="77" actId="20577"/>
        <pc:sldMkLst>
          <pc:docMk/>
          <pc:sldMk cId="1510809132" sldId="1826"/>
        </pc:sldMkLst>
        <pc:spChg chg="mod">
          <ac:chgData name="Kátia Santos" userId="d669bf967330069b" providerId="LiveId" clId="{99329A95-616A-46C9-88A0-957FFFA2E4BD}" dt="2024-11-21T16:26:40.229" v="77" actId="20577"/>
          <ac:spMkLst>
            <pc:docMk/>
            <pc:sldMk cId="1510809132" sldId="1826"/>
            <ac:spMk id="7" creationId="{906ACA57-F4DD-4643-A573-3E8DAEB7A0D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08486"/>
            <a:ext cx="6425724" cy="3634458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483103"/>
            <a:ext cx="5669756" cy="2520438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33" indent="0" algn="ctr">
              <a:buNone/>
              <a:defRPr sz="1653"/>
            </a:lvl2pPr>
            <a:lvl3pPr marL="755866" indent="0" algn="ctr">
              <a:buNone/>
              <a:defRPr sz="1487"/>
            </a:lvl3pPr>
            <a:lvl4pPr marL="1133799" indent="0" algn="ctr">
              <a:buNone/>
              <a:defRPr sz="1323"/>
            </a:lvl4pPr>
            <a:lvl5pPr marL="1511732" indent="0" algn="ctr">
              <a:buNone/>
              <a:defRPr sz="1323"/>
            </a:lvl5pPr>
            <a:lvl6pPr marL="1889665" indent="0" algn="ctr">
              <a:buNone/>
              <a:defRPr sz="1323"/>
            </a:lvl6pPr>
            <a:lvl7pPr marL="2267598" indent="0" algn="ctr">
              <a:buNone/>
              <a:defRPr sz="1323"/>
            </a:lvl7pPr>
            <a:lvl8pPr marL="2645532" indent="0" algn="ctr">
              <a:buNone/>
              <a:defRPr sz="1323"/>
            </a:lvl8pPr>
            <a:lvl9pPr marL="3023465" indent="0" algn="ctr">
              <a:buNone/>
              <a:defRPr sz="132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2EB7-D075-42C1-8911-50EDFAB79835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A6EC-8784-4557-BCB9-9361C7CD5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5479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2EB7-D075-42C1-8911-50EDFAB79835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A6EC-8784-4557-BCB9-9361C7CD5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4480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02604"/>
            <a:ext cx="6520220" cy="4342501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6986185"/>
            <a:ext cx="6520220" cy="2283617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33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866" indent="0">
              <a:buNone/>
              <a:defRPr sz="1487">
                <a:solidFill>
                  <a:schemeClr val="tx1">
                    <a:tint val="75000"/>
                  </a:schemeClr>
                </a:solidFill>
              </a:defRPr>
            </a:lvl3pPr>
            <a:lvl4pPr marL="113379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73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665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59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53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465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2EB7-D075-42C1-8911-50EDFAB79835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A6EC-8784-4557-BCB9-9361C7CD5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146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779008"/>
            <a:ext cx="3212862" cy="66237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6" y="2779008"/>
            <a:ext cx="3212862" cy="66237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2EB7-D075-42C1-8911-50EDFAB79835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A6EC-8784-4557-BCB9-9361C7CD5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0226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55805"/>
            <a:ext cx="6520220" cy="2017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559105"/>
            <a:ext cx="3198096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33" indent="0">
              <a:buNone/>
              <a:defRPr sz="1653" b="1"/>
            </a:lvl2pPr>
            <a:lvl3pPr marL="755866" indent="0">
              <a:buNone/>
              <a:defRPr sz="1487" b="1"/>
            </a:lvl3pPr>
            <a:lvl4pPr marL="1133799" indent="0">
              <a:buNone/>
              <a:defRPr sz="1323" b="1"/>
            </a:lvl4pPr>
            <a:lvl5pPr marL="1511732" indent="0">
              <a:buNone/>
              <a:defRPr sz="1323" b="1"/>
            </a:lvl5pPr>
            <a:lvl6pPr marL="1889665" indent="0">
              <a:buNone/>
              <a:defRPr sz="1323" b="1"/>
            </a:lvl6pPr>
            <a:lvl7pPr marL="2267598" indent="0">
              <a:buNone/>
              <a:defRPr sz="1323" b="1"/>
            </a:lvl7pPr>
            <a:lvl8pPr marL="2645532" indent="0">
              <a:buNone/>
              <a:defRPr sz="1323" b="1"/>
            </a:lvl8pPr>
            <a:lvl9pPr marL="3023465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813280"/>
            <a:ext cx="3198096" cy="560876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7" y="2559105"/>
            <a:ext cx="3213847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33" indent="0">
              <a:buNone/>
              <a:defRPr sz="1653" b="1"/>
            </a:lvl2pPr>
            <a:lvl3pPr marL="755866" indent="0">
              <a:buNone/>
              <a:defRPr sz="1487" b="1"/>
            </a:lvl3pPr>
            <a:lvl4pPr marL="1133799" indent="0">
              <a:buNone/>
              <a:defRPr sz="1323" b="1"/>
            </a:lvl4pPr>
            <a:lvl5pPr marL="1511732" indent="0">
              <a:buNone/>
              <a:defRPr sz="1323" b="1"/>
            </a:lvl5pPr>
            <a:lvl6pPr marL="1889665" indent="0">
              <a:buNone/>
              <a:defRPr sz="1323" b="1"/>
            </a:lvl6pPr>
            <a:lvl7pPr marL="2267598" indent="0">
              <a:buNone/>
              <a:defRPr sz="1323" b="1"/>
            </a:lvl7pPr>
            <a:lvl8pPr marL="2645532" indent="0">
              <a:buNone/>
              <a:defRPr sz="1323" b="1"/>
            </a:lvl8pPr>
            <a:lvl9pPr marL="3023465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7" y="3813280"/>
            <a:ext cx="3213847" cy="560876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2EB7-D075-42C1-8911-50EDFAB79835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A6EC-8784-4557-BCB9-9361C7CD5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07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2EB7-D075-42C1-8911-50EDFAB79835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A6EC-8784-4557-BCB9-9361C7CD5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6916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2EB7-D075-42C1-8911-50EDFAB79835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A6EC-8784-4557-BCB9-9361C7CD5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3099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59"/>
            <a:ext cx="2438192" cy="2435860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8" y="1503084"/>
            <a:ext cx="3827085" cy="7418740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19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33" indent="0">
              <a:buNone/>
              <a:defRPr sz="1157"/>
            </a:lvl2pPr>
            <a:lvl3pPr marL="755866" indent="0">
              <a:buNone/>
              <a:defRPr sz="991"/>
            </a:lvl3pPr>
            <a:lvl4pPr marL="1133799" indent="0">
              <a:buNone/>
              <a:defRPr sz="827"/>
            </a:lvl4pPr>
            <a:lvl5pPr marL="1511732" indent="0">
              <a:buNone/>
              <a:defRPr sz="827"/>
            </a:lvl5pPr>
            <a:lvl6pPr marL="1889665" indent="0">
              <a:buNone/>
              <a:defRPr sz="827"/>
            </a:lvl6pPr>
            <a:lvl7pPr marL="2267598" indent="0">
              <a:buNone/>
              <a:defRPr sz="827"/>
            </a:lvl7pPr>
            <a:lvl8pPr marL="2645532" indent="0">
              <a:buNone/>
              <a:defRPr sz="827"/>
            </a:lvl8pPr>
            <a:lvl9pPr marL="3023465" indent="0">
              <a:buNone/>
              <a:defRPr sz="82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2EB7-D075-42C1-8911-50EDFAB79835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A6EC-8784-4557-BCB9-9361C7CD5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6828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59"/>
            <a:ext cx="2438192" cy="2435860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8" y="1503084"/>
            <a:ext cx="3827085" cy="7418740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933" indent="0">
              <a:buNone/>
              <a:defRPr sz="2314"/>
            </a:lvl2pPr>
            <a:lvl3pPr marL="755866" indent="0">
              <a:buNone/>
              <a:defRPr sz="1984"/>
            </a:lvl3pPr>
            <a:lvl4pPr marL="1133799" indent="0">
              <a:buNone/>
              <a:defRPr sz="1653"/>
            </a:lvl4pPr>
            <a:lvl5pPr marL="1511732" indent="0">
              <a:buNone/>
              <a:defRPr sz="1653"/>
            </a:lvl5pPr>
            <a:lvl6pPr marL="1889665" indent="0">
              <a:buNone/>
              <a:defRPr sz="1653"/>
            </a:lvl6pPr>
            <a:lvl7pPr marL="2267598" indent="0">
              <a:buNone/>
              <a:defRPr sz="1653"/>
            </a:lvl7pPr>
            <a:lvl8pPr marL="2645532" indent="0">
              <a:buNone/>
              <a:defRPr sz="1653"/>
            </a:lvl8pPr>
            <a:lvl9pPr marL="3023465" indent="0">
              <a:buNone/>
              <a:defRPr sz="165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19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33" indent="0">
              <a:buNone/>
              <a:defRPr sz="1157"/>
            </a:lvl2pPr>
            <a:lvl3pPr marL="755866" indent="0">
              <a:buNone/>
              <a:defRPr sz="991"/>
            </a:lvl3pPr>
            <a:lvl4pPr marL="1133799" indent="0">
              <a:buNone/>
              <a:defRPr sz="827"/>
            </a:lvl4pPr>
            <a:lvl5pPr marL="1511732" indent="0">
              <a:buNone/>
              <a:defRPr sz="827"/>
            </a:lvl5pPr>
            <a:lvl6pPr marL="1889665" indent="0">
              <a:buNone/>
              <a:defRPr sz="827"/>
            </a:lvl6pPr>
            <a:lvl7pPr marL="2267598" indent="0">
              <a:buNone/>
              <a:defRPr sz="827"/>
            </a:lvl7pPr>
            <a:lvl8pPr marL="2645532" indent="0">
              <a:buNone/>
              <a:defRPr sz="827"/>
            </a:lvl8pPr>
            <a:lvl9pPr marL="3023465" indent="0">
              <a:buNone/>
              <a:defRPr sz="82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2EB7-D075-42C1-8911-50EDFAB79835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A6EC-8784-4557-BCB9-9361C7CD5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1316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2EB7-D075-42C1-8911-50EDFAB79835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A6EC-8784-4557-BCB9-9361C7CD5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3945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4" y="555802"/>
            <a:ext cx="1630055" cy="884690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9" y="555802"/>
            <a:ext cx="4795669" cy="884690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2EB7-D075-42C1-8911-50EDFAB79835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A6EC-8784-4557-BCB9-9361C7CD5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641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55805"/>
            <a:ext cx="6520220" cy="201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779008"/>
            <a:ext cx="6520220" cy="662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9" y="9675781"/>
            <a:ext cx="1700927" cy="55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72EB7-D075-42C1-8911-50EDFAB79835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675781"/>
            <a:ext cx="2551390" cy="55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1" y="9675781"/>
            <a:ext cx="1700927" cy="55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6A6EC-8784-4557-BCB9-9361C7CD5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106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866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66" indent="-188966" algn="l" defTabSz="755866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899" indent="-188966" algn="l" defTabSz="75586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832" indent="-188966" algn="l" defTabSz="75586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765" indent="-188966" algn="l" defTabSz="75586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7" kern="1200">
          <a:solidFill>
            <a:schemeClr val="tx1"/>
          </a:solidFill>
          <a:latin typeface="+mn-lt"/>
          <a:ea typeface="+mn-ea"/>
          <a:cs typeface="+mn-cs"/>
        </a:defRPr>
      </a:lvl4pPr>
      <a:lvl5pPr marL="1700700" indent="-188966" algn="l" defTabSz="75586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7" kern="1200">
          <a:solidFill>
            <a:schemeClr val="tx1"/>
          </a:solidFill>
          <a:latin typeface="+mn-lt"/>
          <a:ea typeface="+mn-ea"/>
          <a:cs typeface="+mn-cs"/>
        </a:defRPr>
      </a:lvl5pPr>
      <a:lvl6pPr marL="2078633" indent="-188966" algn="l" defTabSz="75586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7" kern="1200">
          <a:solidFill>
            <a:schemeClr val="tx1"/>
          </a:solidFill>
          <a:latin typeface="+mn-lt"/>
          <a:ea typeface="+mn-ea"/>
          <a:cs typeface="+mn-cs"/>
        </a:defRPr>
      </a:lvl6pPr>
      <a:lvl7pPr marL="2456564" indent="-188966" algn="l" defTabSz="75586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7" kern="1200">
          <a:solidFill>
            <a:schemeClr val="tx1"/>
          </a:solidFill>
          <a:latin typeface="+mn-lt"/>
          <a:ea typeface="+mn-ea"/>
          <a:cs typeface="+mn-cs"/>
        </a:defRPr>
      </a:lvl7pPr>
      <a:lvl8pPr marL="2834497" indent="-188966" algn="l" defTabSz="75586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7" kern="1200">
          <a:solidFill>
            <a:schemeClr val="tx1"/>
          </a:solidFill>
          <a:latin typeface="+mn-lt"/>
          <a:ea typeface="+mn-ea"/>
          <a:cs typeface="+mn-cs"/>
        </a:defRPr>
      </a:lvl8pPr>
      <a:lvl9pPr marL="3212432" indent="-188966" algn="l" defTabSz="75586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866" rtl="0" eaLnBrk="1" latinLnBrk="0" hangingPunct="1">
        <a:defRPr sz="1487" kern="1200">
          <a:solidFill>
            <a:schemeClr val="tx1"/>
          </a:solidFill>
          <a:latin typeface="+mn-lt"/>
          <a:ea typeface="+mn-ea"/>
          <a:cs typeface="+mn-cs"/>
        </a:defRPr>
      </a:lvl1pPr>
      <a:lvl2pPr marL="377933" algn="l" defTabSz="755866" rtl="0" eaLnBrk="1" latinLnBrk="0" hangingPunct="1">
        <a:defRPr sz="1487" kern="1200">
          <a:solidFill>
            <a:schemeClr val="tx1"/>
          </a:solidFill>
          <a:latin typeface="+mn-lt"/>
          <a:ea typeface="+mn-ea"/>
          <a:cs typeface="+mn-cs"/>
        </a:defRPr>
      </a:lvl2pPr>
      <a:lvl3pPr marL="755866" algn="l" defTabSz="755866" rtl="0" eaLnBrk="1" latinLnBrk="0" hangingPunct="1">
        <a:defRPr sz="1487" kern="1200">
          <a:solidFill>
            <a:schemeClr val="tx1"/>
          </a:solidFill>
          <a:latin typeface="+mn-lt"/>
          <a:ea typeface="+mn-ea"/>
          <a:cs typeface="+mn-cs"/>
        </a:defRPr>
      </a:lvl3pPr>
      <a:lvl4pPr marL="1133799" algn="l" defTabSz="755866" rtl="0" eaLnBrk="1" latinLnBrk="0" hangingPunct="1">
        <a:defRPr sz="1487" kern="1200">
          <a:solidFill>
            <a:schemeClr val="tx1"/>
          </a:solidFill>
          <a:latin typeface="+mn-lt"/>
          <a:ea typeface="+mn-ea"/>
          <a:cs typeface="+mn-cs"/>
        </a:defRPr>
      </a:lvl4pPr>
      <a:lvl5pPr marL="1511732" algn="l" defTabSz="755866" rtl="0" eaLnBrk="1" latinLnBrk="0" hangingPunct="1">
        <a:defRPr sz="1487" kern="1200">
          <a:solidFill>
            <a:schemeClr val="tx1"/>
          </a:solidFill>
          <a:latin typeface="+mn-lt"/>
          <a:ea typeface="+mn-ea"/>
          <a:cs typeface="+mn-cs"/>
        </a:defRPr>
      </a:lvl5pPr>
      <a:lvl6pPr marL="1889665" algn="l" defTabSz="755866" rtl="0" eaLnBrk="1" latinLnBrk="0" hangingPunct="1">
        <a:defRPr sz="1487" kern="1200">
          <a:solidFill>
            <a:schemeClr val="tx1"/>
          </a:solidFill>
          <a:latin typeface="+mn-lt"/>
          <a:ea typeface="+mn-ea"/>
          <a:cs typeface="+mn-cs"/>
        </a:defRPr>
      </a:lvl6pPr>
      <a:lvl7pPr marL="2267598" algn="l" defTabSz="755866" rtl="0" eaLnBrk="1" latinLnBrk="0" hangingPunct="1">
        <a:defRPr sz="1487" kern="1200">
          <a:solidFill>
            <a:schemeClr val="tx1"/>
          </a:solidFill>
          <a:latin typeface="+mn-lt"/>
          <a:ea typeface="+mn-ea"/>
          <a:cs typeface="+mn-cs"/>
        </a:defRPr>
      </a:lvl7pPr>
      <a:lvl8pPr marL="2645532" algn="l" defTabSz="755866" rtl="0" eaLnBrk="1" latinLnBrk="0" hangingPunct="1">
        <a:defRPr sz="1487" kern="1200">
          <a:solidFill>
            <a:schemeClr val="tx1"/>
          </a:solidFill>
          <a:latin typeface="+mn-lt"/>
          <a:ea typeface="+mn-ea"/>
          <a:cs typeface="+mn-cs"/>
        </a:defRPr>
      </a:lvl8pPr>
      <a:lvl9pPr marL="3023465" algn="l" defTabSz="755866" rtl="0" eaLnBrk="1" latinLnBrk="0" hangingPunct="1">
        <a:defRPr sz="14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spacoprofessor.com/as-melhores-fontes-para-planners-de-professores-elegancia-e-criatividade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045E1C-42D1-814B-AC14-B1FE3C54B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Diagrama&#10;&#10;Descrição gerada automaticamente">
            <a:extLst>
              <a:ext uri="{FF2B5EF4-FFF2-40B4-BE49-F238E27FC236}">
                <a16:creationId xmlns:a16="http://schemas.microsoft.com/office/drawing/2014/main" id="{FA750D6C-4F9D-3A9E-CF1E-E01173D3948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1"/>
            <a:ext cx="7559675" cy="1043501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8A5166E-BCF3-CCC4-4A61-A324212A4761}"/>
              </a:ext>
            </a:extLst>
          </p:cNvPr>
          <p:cNvSpPr txBox="1"/>
          <p:nvPr/>
        </p:nvSpPr>
        <p:spPr>
          <a:xfrm>
            <a:off x="1071144" y="8713346"/>
            <a:ext cx="58416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latin typeface="Lavanderia Regular" pitchFamily="50" charset="0"/>
              </a:rPr>
              <a:t>Aqui seu nome</a:t>
            </a:r>
          </a:p>
        </p:txBody>
      </p:sp>
    </p:spTree>
    <p:extLst>
      <p:ext uri="{BB962C8B-B14F-4D97-AF65-F5344CB8AC3E}">
        <p14:creationId xmlns:p14="http://schemas.microsoft.com/office/powerpoint/2010/main" val="3069474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D89BFE-B571-4C80-37FA-6CB46B5DB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06ACA57-F4DD-4643-A573-3E8DAEB7A0DE}"/>
              </a:ext>
            </a:extLst>
          </p:cNvPr>
          <p:cNvSpPr txBox="1"/>
          <p:nvPr/>
        </p:nvSpPr>
        <p:spPr>
          <a:xfrm>
            <a:off x="859032" y="1802184"/>
            <a:ext cx="584161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latin typeface="Lavanderia Regular" pitchFamily="50" charset="0"/>
                <a:hlinkClick r:id="rId2"/>
              </a:rPr>
              <a:t>Atenção! Usei no nome a fonte lavanderia</a:t>
            </a:r>
          </a:p>
          <a:p>
            <a:pPr algn="ctr"/>
            <a:endParaRPr lang="pt-BR" sz="5400" dirty="0">
              <a:latin typeface="Lavanderia Regular" pitchFamily="50" charset="0"/>
              <a:hlinkClick r:id="rId2"/>
            </a:endParaRPr>
          </a:p>
          <a:p>
            <a:pPr algn="ctr"/>
            <a:r>
              <a:rPr lang="pt-BR" sz="5400" dirty="0">
                <a:latin typeface="Lavanderia Regular" pitchFamily="50" charset="0"/>
                <a:hlinkClick r:id="rId2"/>
              </a:rPr>
              <a:t>Faça download da fonte no blog</a:t>
            </a:r>
          </a:p>
          <a:p>
            <a:pPr algn="ctr"/>
            <a:endParaRPr lang="pt-BR" sz="5400" dirty="0">
              <a:latin typeface="Lavanderia Regular" pitchFamily="50" charset="0"/>
              <a:hlinkClick r:id="rId2"/>
            </a:endParaRPr>
          </a:p>
          <a:p>
            <a:pPr algn="ctr"/>
            <a:r>
              <a:rPr lang="pt-BR" sz="5400" dirty="0">
                <a:latin typeface="Lavanderia Regular" pitchFamily="50" charset="0"/>
                <a:hlinkClick r:id="rId2"/>
              </a:rPr>
              <a:t>Acesse aqui</a:t>
            </a:r>
            <a:endParaRPr lang="pt-BR" sz="5400" dirty="0">
              <a:latin typeface="Lavanderia Regular" pitchFamily="50" charset="0"/>
            </a:endParaRPr>
          </a:p>
          <a:p>
            <a:pPr algn="ctr"/>
            <a:endParaRPr lang="pt-BR" sz="5400" dirty="0">
              <a:latin typeface="Lavanderia Regular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8091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4804</TotalTime>
  <Words>19</Words>
  <Application>Microsoft Office PowerPoint</Application>
  <PresentationFormat>Personalizar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Lavanderia Regular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Kátia Santos</dc:creator>
  <cp:lastModifiedBy>Kátia Santos</cp:lastModifiedBy>
  <cp:revision>278</cp:revision>
  <cp:lastPrinted>2023-01-27T18:37:08Z</cp:lastPrinted>
  <dcterms:created xsi:type="dcterms:W3CDTF">2020-12-27T19:19:32Z</dcterms:created>
  <dcterms:modified xsi:type="dcterms:W3CDTF">2024-11-21T16:27:22Z</dcterms:modified>
</cp:coreProperties>
</file>